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5" r:id="rId3"/>
    <p:sldId id="270" r:id="rId4"/>
    <p:sldId id="267" r:id="rId5"/>
    <p:sldId id="268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51" autoAdjust="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9547-202C-49B5-B2D9-B6DAE99A8C26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537-7417-4B63-8260-8F50291F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What happens to “timer” if we just let the game continue to run?</a:t>
            </a:r>
          </a:p>
          <a:p>
            <a:r>
              <a:rPr lang="en-US" dirty="0" smtClean="0"/>
              <a:t>ANSWER: The</a:t>
            </a:r>
            <a:r>
              <a:rPr lang="en-US" baseline="0" dirty="0" smtClean="0"/>
              <a:t> value of “timer” becomes negative.</a:t>
            </a:r>
          </a:p>
          <a:p>
            <a:r>
              <a:rPr lang="en-US" baseline="0" dirty="0" smtClean="0"/>
              <a:t>QUESTION: Is this good or bad?</a:t>
            </a:r>
            <a:r>
              <a:rPr lang="en-US" baseline="0" dirty="0"/>
              <a:t> </a:t>
            </a:r>
            <a:r>
              <a:rPr lang="en-US" baseline="0" dirty="0" smtClean="0"/>
              <a:t>Why?</a:t>
            </a:r>
          </a:p>
          <a:p>
            <a:r>
              <a:rPr lang="en-US" baseline="0" dirty="0" smtClean="0"/>
              <a:t>ANSWER: Bad.  For a game, it is more of an aesthetic thing than a programing problem: it looks better if the game stops at zero than continues to count down after the time is up.</a:t>
            </a:r>
          </a:p>
          <a:p>
            <a:r>
              <a:rPr lang="en-US" baseline="0" dirty="0" smtClean="0"/>
              <a:t>QUESTION: How can we fix this problem?</a:t>
            </a:r>
          </a:p>
          <a:p>
            <a:r>
              <a:rPr lang="en-US" baseline="0" dirty="0" smtClean="0"/>
              <a:t>ANSWER: Add a conditional to the </a:t>
            </a:r>
            <a:r>
              <a:rPr lang="en-US" baseline="0" dirty="0" err="1" smtClean="0"/>
              <a:t>updateTimer</a:t>
            </a:r>
            <a:r>
              <a:rPr lang="en-US" baseline="0" dirty="0" smtClean="0"/>
              <a:t>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mouse does not show up in the video, but it is still clicking on objects</a:t>
            </a:r>
            <a:r>
              <a:rPr lang="en-US" baseline="0" dirty="0" smtClean="0"/>
              <a:t> after the </a:t>
            </a:r>
            <a:r>
              <a:rPr lang="en-US" baseline="0" smtClean="0"/>
              <a:t>timer runs out.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FF537-7417-4B63-8260-8F50291F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1352-1095-494F-B0C8-7B10EADA0407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830B-0EC0-40DC-9A57-8E3E9CFEC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LESSON ELEVEN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 HOW TO IMPLEMENT A GAME TIMER.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2190750"/>
            <a:ext cx="366712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Create the Timer Variables and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181475" cy="502920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three variables to the world object: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the number variable “timer”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The Boolean variable “</a:t>
            </a:r>
            <a:r>
              <a:rPr lang="en-US" dirty="0" err="1" smtClean="0"/>
              <a:t>timerRunning</a:t>
            </a:r>
            <a:r>
              <a:rPr lang="en-US" dirty="0" smtClean="0"/>
              <a:t>”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The Boolean variable “</a:t>
            </a:r>
            <a:r>
              <a:rPr lang="en-US" dirty="0" err="1" smtClean="0"/>
              <a:t>roundOver</a:t>
            </a:r>
            <a:r>
              <a:rPr lang="en-US" dirty="0" smtClean="0"/>
              <a:t>”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the line</a:t>
            </a:r>
          </a:p>
          <a:p>
            <a:pPr marL="514350" indent="-514350">
              <a:buFont typeface="+mj-lt"/>
              <a:buAutoNum type="arabicParenR"/>
            </a:pPr>
            <a:endParaRPr lang="en-US" b="1" dirty="0"/>
          </a:p>
          <a:p>
            <a:pPr marL="403225" indent="0">
              <a:buNone/>
            </a:pPr>
            <a:r>
              <a:rPr lang="en-US" b="1" dirty="0" smtClean="0"/>
              <a:t>To the end of the “world.my first method” method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b="1" dirty="0" smtClean="0"/>
              <a:t>Create a new method called “</a:t>
            </a:r>
            <a:r>
              <a:rPr lang="en-US" b="1" dirty="0" err="1" smtClean="0"/>
              <a:t>updateTimer</a:t>
            </a:r>
            <a:r>
              <a:rPr lang="en-US" b="1" dirty="0" smtClean="0"/>
              <a:t>”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1447800"/>
            <a:ext cx="25241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4" y="4419600"/>
            <a:ext cx="3448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67200"/>
            <a:ext cx="2024062" cy="23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2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2: Adding Functionality to the Timer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876800" cy="31242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/>
              <a:t>In the “</a:t>
            </a:r>
            <a:r>
              <a:rPr lang="en-US" b="1" dirty="0" err="1"/>
              <a:t>updateTimer</a:t>
            </a:r>
            <a:r>
              <a:rPr lang="en-US" b="1" dirty="0"/>
              <a:t>” method, add a “wait” command with duration of 1 second.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Create a new “while something is </a:t>
            </a:r>
            <a:r>
              <a:rPr lang="en-US" b="1" dirty="0"/>
              <a:t>true” </a:t>
            </a:r>
            <a:r>
              <a:rPr lang="en-US" b="1" dirty="0" smtClean="0"/>
              <a:t>event.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For the new “while something is true event,”  set the </a:t>
            </a:r>
            <a:r>
              <a:rPr lang="en-US" b="1" dirty="0" smtClean="0">
                <a:solidFill>
                  <a:srgbClr val="FF0000"/>
                </a:solidFill>
              </a:rPr>
              <a:t>&lt;None&gt;</a:t>
            </a:r>
            <a:r>
              <a:rPr lang="en-US" b="1" dirty="0" smtClean="0"/>
              <a:t> field to the “</a:t>
            </a:r>
            <a:r>
              <a:rPr lang="en-US" b="1" dirty="0" err="1" smtClean="0"/>
              <a:t>world.timerRuning</a:t>
            </a:r>
            <a:r>
              <a:rPr lang="en-US" b="1" dirty="0" smtClean="0"/>
              <a:t>” variable, and set the “During” filed to the method “</a:t>
            </a:r>
            <a:r>
              <a:rPr lang="en-US" b="1" dirty="0" err="1" smtClean="0"/>
              <a:t>world.updateTimer</a:t>
            </a:r>
            <a:r>
              <a:rPr lang="en-US" b="1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00200"/>
            <a:ext cx="3810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482" y="4648200"/>
            <a:ext cx="4897668" cy="208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81" y="3305175"/>
            <a:ext cx="2438400" cy="175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465955"/>
            <a:ext cx="1885950" cy="1266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4407310"/>
            <a:ext cx="3708630" cy="2247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4"/>
            </a:pPr>
            <a:r>
              <a:rPr lang="en-US" b="1" dirty="0" smtClean="0"/>
              <a:t>Right click on the “timer” variable and select “watch this variable”.</a:t>
            </a:r>
          </a:p>
          <a:p>
            <a:pPr marL="514350" indent="-514350">
              <a:buFont typeface="+mj-lt"/>
              <a:buAutoNum type="arabicParenR" startAt="4"/>
            </a:pPr>
            <a:r>
              <a:rPr lang="en-US" b="1" dirty="0" smtClean="0"/>
              <a:t>Now play your world and observe what happens to the value of the timer variable.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695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3: Ending the Game When the Time Runs Out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419600" cy="51225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an “if” statement to the “</a:t>
            </a:r>
            <a:r>
              <a:rPr lang="en-US" b="1" dirty="0" err="1" smtClean="0"/>
              <a:t>world.updateTimer</a:t>
            </a:r>
            <a:r>
              <a:rPr lang="en-US" b="1" dirty="0" smtClean="0"/>
              <a:t>” method.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 the “</a:t>
            </a:r>
            <a:r>
              <a:rPr lang="en-US" b="1" dirty="0" err="1" smtClean="0"/>
              <a:t>world.timer</a:t>
            </a:r>
            <a:r>
              <a:rPr lang="en-US" b="1" dirty="0" smtClean="0"/>
              <a:t>” variable over the conditional for your new if statement.  In the pop-up menu, select </a:t>
            </a:r>
            <a:r>
              <a:rPr lang="en-US" b="1" dirty="0" err="1" smtClean="0"/>
              <a:t>world.time</a:t>
            </a:r>
            <a:r>
              <a:rPr lang="en-US" b="1" dirty="0" smtClean="0"/>
              <a:t> &lt;=, and then type “0”.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 the “</a:t>
            </a:r>
            <a:r>
              <a:rPr lang="en-US" b="1" dirty="0" err="1" smtClean="0"/>
              <a:t>world.timer</a:t>
            </a:r>
            <a:r>
              <a:rPr lang="en-US" b="1" dirty="0" smtClean="0"/>
              <a:t>” variable inside the if-statement and set its value to 0.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Drag the “</a:t>
            </a:r>
            <a:r>
              <a:rPr lang="en-US" b="1" dirty="0" err="1" smtClean="0"/>
              <a:t>world.roundOver</a:t>
            </a:r>
            <a:r>
              <a:rPr lang="en-US" b="1" dirty="0" smtClean="0"/>
              <a:t>” variable inside the if-statement and set its value to “true”.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err="1" smtClean="0"/>
              <a:t>Drage</a:t>
            </a:r>
            <a:r>
              <a:rPr lang="en-US" b="1" dirty="0" smtClean="0"/>
              <a:t> the “</a:t>
            </a:r>
            <a:r>
              <a:rPr lang="en-US" b="1" dirty="0" err="1" smtClean="0"/>
              <a:t>world.timerRunning</a:t>
            </a:r>
            <a:r>
              <a:rPr lang="en-US" b="1" dirty="0" smtClean="0"/>
              <a:t>” variable inside the if-statement and set its value to “false”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40671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24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4: Preventing the Player from Shooting After Time Runs Out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512257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Open up the “</a:t>
            </a:r>
            <a:r>
              <a:rPr lang="en-US" b="1" dirty="0" err="1" smtClean="0"/>
              <a:t>world.shoot</a:t>
            </a:r>
            <a:r>
              <a:rPr lang="en-US" b="1" dirty="0" smtClean="0"/>
              <a:t>” method in the code editor.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Add a new if-statement to the “</a:t>
            </a:r>
            <a:r>
              <a:rPr lang="en-US" b="1" dirty="0" err="1" smtClean="0"/>
              <a:t>world.shoot</a:t>
            </a:r>
            <a:r>
              <a:rPr lang="en-US" b="1" dirty="0" smtClean="0"/>
              <a:t>” method.  For the condition, select the “</a:t>
            </a:r>
            <a:r>
              <a:rPr lang="en-US" b="1" dirty="0" err="1" smtClean="0"/>
              <a:t>world.timerRunning</a:t>
            </a:r>
            <a:r>
              <a:rPr lang="en-US" b="1" dirty="0" smtClean="0"/>
              <a:t>” variable.  Drag all of the previous lines of code from the “</a:t>
            </a:r>
            <a:r>
              <a:rPr lang="en-US" b="1" dirty="0" err="1" smtClean="0"/>
              <a:t>world.shoot</a:t>
            </a:r>
            <a:r>
              <a:rPr lang="en-US" b="1" dirty="0" smtClean="0"/>
              <a:t>” method inside of the new if-statement.</a:t>
            </a:r>
            <a:endParaRPr 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52800"/>
            <a:ext cx="4267200" cy="32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54394"/>
            <a:ext cx="2114550" cy="274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24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Scene</a:t>
            </a:r>
            <a:endParaRPr lang="en-US" dirty="0"/>
          </a:p>
        </p:txBody>
      </p:sp>
      <p:pic>
        <p:nvPicPr>
          <p:cNvPr id="3" name="ScreenCapture_1-1-2015 1.43.41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954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470</Words>
  <Application>Microsoft Office PowerPoint</Application>
  <PresentationFormat>On-screen Show (4:3)</PresentationFormat>
  <Paragraphs>39</Paragraphs>
  <Slides>6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LESSON ELEVEN</vt:lpstr>
      <vt:lpstr>Step 1: Create the Timer Variables and Methods</vt:lpstr>
      <vt:lpstr>Step 2: Adding Functionality to the Timer</vt:lpstr>
      <vt:lpstr>Step 3: Ending the Game When the Time Runs Out</vt:lpstr>
      <vt:lpstr>Step 4: Preventing the Player from Shooting After Time Runs Out</vt:lpstr>
      <vt:lpstr>Final Scene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THREE</dc:title>
  <dc:creator>Jeffrey W. Holcomb</dc:creator>
  <cp:lastModifiedBy>Jeffrey W. Holcomb</cp:lastModifiedBy>
  <cp:revision>104</cp:revision>
  <dcterms:created xsi:type="dcterms:W3CDTF">2014-11-12T16:45:26Z</dcterms:created>
  <dcterms:modified xsi:type="dcterms:W3CDTF">2015-03-14T04:23:48Z</dcterms:modified>
</cp:coreProperties>
</file>